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6"/>
  </p:notes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75BD-BE57-48BE-AF15-F45D4633785B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B42D-5B88-4318-8F37-30D4CC13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33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8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39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88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898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5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 sister (8:8)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raging flames  (8:6)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1" y="2501462"/>
            <a:ext cx="3636915" cy="2606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95" y="2501461"/>
            <a:ext cx="4456016" cy="26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-140397" y="1543559"/>
            <a:ext cx="9144000" cy="2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3F3F3F"/>
                </a:solidFill>
              </a:rPr>
              <a:t>         </a:t>
            </a:r>
            <a:r>
              <a:rPr lang="en-US" sz="4000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of two types: </a:t>
            </a:r>
            <a:endParaRPr sz="4000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a) External Persecution </a:t>
            </a:r>
            <a:endParaRPr sz="4000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b) Internal affliction</a:t>
            </a:r>
            <a:r>
              <a:rPr lang="en-US" sz="4860" dirty="0"/>
              <a:t/>
            </a:r>
            <a:br>
              <a:rPr lang="en-US" sz="4860" dirty="0"/>
            </a:br>
            <a:r>
              <a:rPr lang="en-US" sz="4860" dirty="0"/>
              <a:t> </a:t>
            </a:r>
            <a:endParaRPr sz="4860" dirty="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53" y="3112760"/>
            <a:ext cx="5421274" cy="3352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75853" y="193963"/>
            <a:ext cx="916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Persecution : Perfection of the Bride 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501843" y="24014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are referring to internal affliction or suffering of the bride.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80" dirty="0">
              <a:solidFill>
                <a:srgbClr val="262626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82" y="2223871"/>
            <a:ext cx="6422451" cy="4315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0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501843" y="2216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“Like a lily among thorns is my love among the maidens”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(2:2)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25" y="2275337"/>
            <a:ext cx="6480300" cy="398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2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88604" y="31403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Righteous Intolerance: 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rid of all bitterness and anger.</a:t>
            </a: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25" y="2126600"/>
            <a:ext cx="6303226" cy="357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9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479681" y="201463"/>
            <a:ext cx="8596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indignation and looking down: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let the sun go down on your anger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50" y="2269619"/>
            <a:ext cx="6244199" cy="353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3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461209" y="346220"/>
            <a:ext cx="8596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Christ’s sake, delight in weakness, in insults, in hardships, in persecutions.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34" y="2255339"/>
            <a:ext cx="6090750" cy="342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99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520316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loves the world is with worldly pride and pomp.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88" y="2028461"/>
            <a:ext cx="6043549" cy="413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0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501843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is far from the world is being looked down by worldly churches and persecuted by the world.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00" y="2654485"/>
            <a:ext cx="5996750" cy="372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72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37699"/>
              </p:ext>
            </p:extLst>
          </p:nvPr>
        </p:nvGraphicFramePr>
        <p:xfrm>
          <a:off x="637628" y="1592024"/>
          <a:ext cx="89408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0">
                  <a:extLst>
                    <a:ext uri="{9D8B030D-6E8A-4147-A177-3AD203B41FA5}">
                      <a16:colId xmlns:a16="http://schemas.microsoft.com/office/drawing/2014/main" val="3929716535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1119584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Dark Complexion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More Beautiful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80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Looked upon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Fairest among women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Tanned by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 as the Moon, Bright as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44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8373" y="137908"/>
            <a:ext cx="9459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3.Persecution 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the perfection of the Bride in Song of Solomon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2" y="3543455"/>
            <a:ext cx="4039475" cy="3133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1" y="3543455"/>
            <a:ext cx="4375807" cy="31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79" y="1266015"/>
            <a:ext cx="8528603" cy="7672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3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66" y="1649644"/>
            <a:ext cx="8513061" cy="48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13148"/>
              </p:ext>
            </p:extLst>
          </p:nvPr>
        </p:nvGraphicFramePr>
        <p:xfrm>
          <a:off x="749738" y="638912"/>
          <a:ext cx="81280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11671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0440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6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Anger of Brothers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Praised by the Queens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0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Keeper of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Army with banners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veiled and made to wait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crowned like Mount Carmel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stirred up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carried in Solomon’s couch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5931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93" y="3668110"/>
            <a:ext cx="2603063" cy="2963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21" y="3668110"/>
            <a:ext cx="3979917" cy="29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72816"/>
              </p:ext>
            </p:extLst>
          </p:nvPr>
        </p:nvGraphicFramePr>
        <p:xfrm>
          <a:off x="728717" y="656604"/>
          <a:ext cx="8128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89021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610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1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Winter stagnation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singing of spring(season)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29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Foxes and little foxes that ruin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Pleasant fruits of all manner – New and Old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slackness of night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Holding the Groom tight without letting him go again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silent keepers (Un assisting)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 Quenchable quest to find the Groom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7417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6" y="4309239"/>
            <a:ext cx="2676635" cy="1975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7" y="4309239"/>
            <a:ext cx="2226691" cy="1975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0" y="4309239"/>
            <a:ext cx="1763737" cy="1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905426"/>
              </p:ext>
            </p:extLst>
          </p:nvPr>
        </p:nvGraphicFramePr>
        <p:xfrm>
          <a:off x="728718" y="677624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7356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367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11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scares of night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carried in the Couch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5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Mountains of Leopards and the dens of Lions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as the chariots of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Amminadab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1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 – Debilities (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Fraility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5 ,6)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Sustainable faith (Unconquerable) (6:3) 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308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16" y="3310759"/>
            <a:ext cx="3036843" cy="312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1" y="3310759"/>
            <a:ext cx="3684205" cy="31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0559"/>
              </p:ext>
            </p:extLst>
          </p:nvPr>
        </p:nvGraphicFramePr>
        <p:xfrm>
          <a:off x="760249" y="698645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691558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1412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1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Blows and wounds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Fair and Pleasant with all the delights.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despised (8:1)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17.Unique state; The only one ; The dearest one  (6:9)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9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Birth pangs (8:5)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become multitudes (A Holy Nation and Royal Priesthood)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1544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7" y="3426372"/>
            <a:ext cx="3128579" cy="2575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9" y="3426373"/>
            <a:ext cx="2228192" cy="2575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9" y="3426373"/>
            <a:ext cx="1636110" cy="2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1341820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Confrontation   (1:5) </a:t>
            </a:r>
            <a:b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2.Rejection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Repatriation   (1:6</a:t>
            </a: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3.Veil 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travail    (1:7)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47" y="2974427"/>
            <a:ext cx="4409672" cy="31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134182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Scoff   (8:7) (8:1) 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caused by the daughters of Jerusalem  (2:7)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 of obstruction  (2:9)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" y="3184634"/>
            <a:ext cx="4535797" cy="291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21" y="3184634"/>
            <a:ext cx="4546970" cy="29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199696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stagnation  (2:11)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roots of destruction (Foxes and small foxes)  (2:15)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slumbers of night  (3:1) (5:2);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" y="3205656"/>
            <a:ext cx="4813738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2" y="3205656"/>
            <a:ext cx="46140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night  (3:8)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shadows of night  (2:17) (4:6);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irritation  (4:6)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4" y="2722179"/>
            <a:ext cx="4380244" cy="313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87" y="2722179"/>
            <a:ext cx="4317185" cy="31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hesitation  (5:3)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lofty mountains of Leopards and Lions dens  (4:8)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sealed, enclosed and shut up  (4:12)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" y="3666657"/>
            <a:ext cx="4443248" cy="3029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19" y="3666656"/>
            <a:ext cx="4671788" cy="30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fainted  (5:6) (2:5)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hurting watchmen  (5:7,8)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stealing Keepers (5:7) ;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30" y="2743199"/>
            <a:ext cx="6037402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pangs  (8:5)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waters  (8:7)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unripen fruits (7:13)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4" y="2858814"/>
            <a:ext cx="4741479" cy="2737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6" y="2858814"/>
            <a:ext cx="4564117" cy="27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324</TotalTime>
  <Words>439</Words>
  <Application>Microsoft Office PowerPoint</Application>
  <PresentationFormat>Widescreen</PresentationFormat>
  <Paragraphs>71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(1:5)  2.Rejection, Repatriation   (1:6) 3.Veil and travail    (1:7)   </vt:lpstr>
      <vt:lpstr>4.Scorn and Scoff   (8:7) (8:1) ; 5.Disturbance caused by the daughters of Jerusalem  (2:7)  6.The wall of obstruction  (2:9)  </vt:lpstr>
      <vt:lpstr>7.The season of stagnation  (2:11)  8.The roots of destruction (Foxes and small foxes)  (2:15)  9.The slumbers of night  (3:1) (5:2);</vt:lpstr>
      <vt:lpstr>10.The scares of night  (3:8)  11.The shadows of night  (2:17) (4:6);  12.The season of irritation  (4:6) </vt:lpstr>
      <vt:lpstr>13.The season of hesitation  (5:3)  14.The lofty mountains of Leopards and Lions dens  (4:8)  15.The state of being sealed, enclosed and shut up  (4:12) </vt:lpstr>
      <vt:lpstr>16.The state of being fainted  (5:6) (2:5)  17.The hurting watchmen  (5:7,8) 18.The stealing Keepers (5:7) ; </vt:lpstr>
      <vt:lpstr>19.The season of birth pangs  (8:5) 20.The deep waters  (8:7)  21.The unripen fruits (7:13) </vt:lpstr>
      <vt:lpstr>22.The immatured sister (8:8)  23.The raging flames  (8:6)</vt:lpstr>
      <vt:lpstr>         Persecution is of two types:           a) External Persecution           b) Internal affliction  </vt:lpstr>
      <vt:lpstr>In the song of solomon, we are referring to internal affliction or suffering of the bride. </vt:lpstr>
      <vt:lpstr>“Like a lily among thorns is my love among the maidens” song of solomon(2:2)</vt:lpstr>
      <vt:lpstr>The Spirit of Righteous Intolerance:  Get rid of all bitterness and anger.  </vt:lpstr>
      <vt:lpstr>The Spirit of indignation and looking down: Don’t let the sun go down on your anger</vt:lpstr>
      <vt:lpstr>For Christ’s sake, delight in weakness, in insults, in hardships, in persecutions.</vt:lpstr>
      <vt:lpstr>The Church which loves the world is with worldly pride and pomp.  </vt:lpstr>
      <vt:lpstr>The church which is far from the world is being looked down by worldly churches and persecuted by the world.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96</cp:revision>
  <dcterms:created xsi:type="dcterms:W3CDTF">2018-10-14T07:40:51Z</dcterms:created>
  <dcterms:modified xsi:type="dcterms:W3CDTF">2019-11-15T17:41:01Z</dcterms:modified>
</cp:coreProperties>
</file>